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987" r:id="rId3"/>
    <p:sldId id="993" r:id="rId4"/>
    <p:sldId id="994" r:id="rId5"/>
    <p:sldId id="1002" r:id="rId6"/>
    <p:sldId id="1003" r:id="rId7"/>
    <p:sldId id="999" r:id="rId8"/>
    <p:sldId id="998"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15" autoAdjust="0"/>
    <p:restoredTop sz="94606" autoAdjust="0"/>
  </p:normalViewPr>
  <p:slideViewPr>
    <p:cSldViewPr>
      <p:cViewPr varScale="1">
        <p:scale>
          <a:sx n="111" d="100"/>
          <a:sy n="111" d="100"/>
        </p:scale>
        <p:origin x="64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训练一年级上册英语译林版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a:solidFill>
                  <a:srgbClr val="70AD47">
                    <a:lumMod val="75000"/>
                  </a:srgbClr>
                </a:solidFill>
                <a:ea typeface="楷体" panose="02010609060101010101" pitchFamily="49" charset="-122"/>
                <a:cs typeface="Times New Roman" panose="02020603050405020304" pitchFamily="18" charset="0"/>
              </a:rPr>
              <a:t>Unit 7  I can </a:t>
            </a:r>
            <a:r>
              <a:rPr lang="en-US" altLang="zh-CN" sz="6000" smtClean="0">
                <a:solidFill>
                  <a:srgbClr val="70AD47">
                    <a:lumMod val="75000"/>
                  </a:srgbClr>
                </a:solidFill>
                <a:ea typeface="楷体" panose="02010609060101010101" pitchFamily="49" charset="-122"/>
                <a:cs typeface="Times New Roman" panose="02020603050405020304" pitchFamily="18" charset="0"/>
              </a:rPr>
              <a:t>dance</a:t>
            </a:r>
          </a:p>
          <a:p>
            <a:pPr algn="ctr" eaLnBrk="1" fontAlgn="auto">
              <a:lnSpc>
                <a:spcPct val="150000"/>
              </a:lnSpc>
              <a:spcBef>
                <a:spcPts val="0"/>
              </a:spcBef>
              <a:spcAft>
                <a:spcPts val="0"/>
              </a:spcAft>
            </a:pPr>
            <a:r>
              <a:rPr lang="zh-CN" altLang="en-US" sz="4000">
                <a:solidFill>
                  <a:prstClr val="black"/>
                </a:solidFill>
                <a:cs typeface="Times New Roman" panose="02020603050405020304" pitchFamily="18" charset="0"/>
              </a:rPr>
              <a:t>听力专项提优 </a:t>
            </a:r>
            <a:r>
              <a:rPr lang="en-US" altLang="zh-CN" sz="4000">
                <a:solidFill>
                  <a:prstClr val="black"/>
                </a:solidFill>
                <a:cs typeface="Times New Roman" panose="02020603050405020304" pitchFamily="18" charset="0"/>
              </a:rPr>
              <a:t>Listening</a:t>
            </a:r>
            <a:endParaRPr lang="zh-CN" altLang="en-US" sz="4000" dirty="0">
              <a:solidFill>
                <a:prstClr val="black"/>
              </a:solidFill>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3323987"/>
          </a:xfrm>
        </p:spPr>
        <p:txBody>
          <a:bodyPr/>
          <a:lstStyle/>
          <a:p>
            <a:pPr indent="635" hangingPunct="0">
              <a:spcAft>
                <a:spcPts val="0"/>
              </a:spcAft>
              <a:tabLst>
                <a:tab pos="4050665" algn="l"/>
                <a:tab pos="69310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选出你所听到的单词。</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635" hangingPunct="0">
              <a:spcAft>
                <a:spcPts val="0"/>
              </a:spcAft>
              <a:tabLst>
                <a:tab pos="5737225" algn="l"/>
                <a:tab pos="6365875" algn="l"/>
                <a:tab pos="69310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F36B64"/>
                </a:solidFill>
                <a:latin typeface="Times New Roman" panose="02020603050405020304" pitchFamily="18" charset="0"/>
                <a:ea typeface="楷体" panose="02010609060101010101" pitchFamily="49" charset="-122"/>
                <a:cs typeface="Times New Roman" panose="02020603050405020304" pitchFamily="18" charset="0"/>
              </a:rPr>
              <a:t>1</a:t>
            </a:r>
            <a:r>
              <a:rPr lang="en-US" altLang="zh-CN">
                <a:solidFill>
                  <a:srgbClr val="F36B64"/>
                </a:solidFill>
                <a:latin typeface="宋体" panose="02010600030101010101" pitchFamily="2" charset="-122"/>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good</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 great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635" hangingPunct="0">
              <a:spcAft>
                <a:spcPts val="0"/>
              </a:spcAft>
              <a:tabLst>
                <a:tab pos="5737225" algn="l"/>
                <a:tab pos="6365875" algn="l"/>
                <a:tab pos="693102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F36B64"/>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a:solidFill>
                  <a:srgbClr val="F36B64"/>
                </a:solidFill>
                <a:latin typeface="宋体" panose="02010600030101010101" pitchFamily="2" charset="-122"/>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dance</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sing</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635" hangingPunct="0">
              <a:spcAft>
                <a:spcPts val="0"/>
              </a:spcAft>
              <a:tabLst>
                <a:tab pos="5737225" algn="l"/>
                <a:tab pos="6365875" algn="l"/>
                <a:tab pos="69310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F36B64"/>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a:solidFill>
                  <a:srgbClr val="F36B64"/>
                </a:solidFill>
                <a:latin typeface="宋体" panose="02010600030101010101" pitchFamily="2" charset="-122"/>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teacher	B. friend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635" hangingPunct="0">
              <a:spcAft>
                <a:spcPts val="0"/>
              </a:spcAft>
              <a:tabLst>
                <a:tab pos="5737225" algn="l"/>
                <a:tab pos="6365875" algn="l"/>
                <a:tab pos="693102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F36B64"/>
                </a:solidFill>
                <a:latin typeface="Times New Roman" panose="02020603050405020304" pitchFamily="18" charset="0"/>
                <a:ea typeface="楷体" panose="02010609060101010101" pitchFamily="49" charset="-122"/>
                <a:cs typeface="Times New Roman" panose="02020603050405020304" pitchFamily="18" charset="0"/>
              </a:rPr>
              <a:t>4</a:t>
            </a:r>
            <a:r>
              <a:rPr lang="en-US" altLang="zh-CN">
                <a:solidFill>
                  <a:srgbClr val="F36B64"/>
                </a:solidFill>
                <a:latin typeface="宋体" panose="02010600030101010101" pitchFamily="2" charset="-122"/>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look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cook</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矩形 2"/>
          <p:cNvSpPr/>
          <p:nvPr/>
        </p:nvSpPr>
        <p:spPr>
          <a:xfrm>
            <a:off x="8399462" y="1916832"/>
            <a:ext cx="974882" cy="523220"/>
          </a:xfrm>
          <a:prstGeom prst="rect">
            <a:avLst/>
          </a:prstGeom>
        </p:spPr>
        <p:txBody>
          <a:bodyPr wrap="none">
            <a:spAutoFit/>
          </a:bodyPr>
          <a:lstStyle/>
          <a:p>
            <a:r>
              <a:rPr lang="en-US" altLang="zh-CN">
                <a:solidFill>
                  <a:srgbClr val="ED028C"/>
                </a:solidFill>
                <a:ea typeface="楷体" panose="02010609060101010101" pitchFamily="49" charset="-122"/>
              </a:rPr>
              <a:t>great</a:t>
            </a:r>
            <a:endParaRPr lang="zh-CN" altLang="en-US"/>
          </a:p>
        </p:txBody>
      </p:sp>
      <p:sp>
        <p:nvSpPr>
          <p:cNvPr id="4" name="矩形 3"/>
          <p:cNvSpPr/>
          <p:nvPr/>
        </p:nvSpPr>
        <p:spPr>
          <a:xfrm>
            <a:off x="8399462" y="2636912"/>
            <a:ext cx="1082348" cy="523220"/>
          </a:xfrm>
          <a:prstGeom prst="rect">
            <a:avLst/>
          </a:prstGeom>
        </p:spPr>
        <p:txBody>
          <a:bodyPr wrap="none">
            <a:spAutoFit/>
          </a:bodyPr>
          <a:lstStyle/>
          <a:p>
            <a:r>
              <a:rPr lang="en-US" altLang="zh-CN">
                <a:solidFill>
                  <a:srgbClr val="ED028C"/>
                </a:solidFill>
                <a:ea typeface="楷体" panose="02010609060101010101" pitchFamily="49" charset="-122"/>
              </a:rPr>
              <a:t>dance</a:t>
            </a:r>
            <a:endParaRPr lang="zh-CN" altLang="en-US"/>
          </a:p>
        </p:txBody>
      </p:sp>
      <p:sp>
        <p:nvSpPr>
          <p:cNvPr id="5" name="矩形 4"/>
          <p:cNvSpPr/>
          <p:nvPr/>
        </p:nvSpPr>
        <p:spPr>
          <a:xfrm>
            <a:off x="8399462" y="3284984"/>
            <a:ext cx="1122423" cy="523220"/>
          </a:xfrm>
          <a:prstGeom prst="rect">
            <a:avLst/>
          </a:prstGeom>
        </p:spPr>
        <p:txBody>
          <a:bodyPr wrap="none">
            <a:spAutoFit/>
          </a:bodyPr>
          <a:lstStyle/>
          <a:p>
            <a:r>
              <a:rPr lang="en-US" altLang="zh-CN">
                <a:solidFill>
                  <a:srgbClr val="ED028C"/>
                </a:solidFill>
                <a:ea typeface="楷体" panose="02010609060101010101" pitchFamily="49" charset="-122"/>
              </a:rPr>
              <a:t>friend</a:t>
            </a:r>
            <a:endParaRPr lang="zh-CN" altLang="en-US"/>
          </a:p>
        </p:txBody>
      </p:sp>
      <p:sp>
        <p:nvSpPr>
          <p:cNvPr id="6" name="矩形 5"/>
          <p:cNvSpPr/>
          <p:nvPr/>
        </p:nvSpPr>
        <p:spPr>
          <a:xfrm>
            <a:off x="8399462" y="3933056"/>
            <a:ext cx="843501" cy="523220"/>
          </a:xfrm>
          <a:prstGeom prst="rect">
            <a:avLst/>
          </a:prstGeom>
        </p:spPr>
        <p:txBody>
          <a:bodyPr wrap="none">
            <a:spAutoFit/>
          </a:bodyPr>
          <a:lstStyle/>
          <a:p>
            <a:r>
              <a:rPr lang="en-US" altLang="zh-CN">
                <a:solidFill>
                  <a:srgbClr val="ED028C"/>
                </a:solidFill>
                <a:ea typeface="楷体" panose="02010609060101010101" pitchFamily="49" charset="-122"/>
              </a:rPr>
              <a:t>look</a:t>
            </a:r>
            <a:endParaRPr lang="zh-CN" altLang="en-US"/>
          </a:p>
        </p:txBody>
      </p:sp>
      <p:sp>
        <p:nvSpPr>
          <p:cNvPr id="7" name="文本框 6"/>
          <p:cNvSpPr txBox="1"/>
          <p:nvPr/>
        </p:nvSpPr>
        <p:spPr>
          <a:xfrm>
            <a:off x="982638" y="1934084"/>
            <a:ext cx="423514" cy="523220"/>
          </a:xfrm>
          <a:prstGeom prst="rect">
            <a:avLst/>
          </a:prstGeom>
          <a:noFill/>
        </p:spPr>
        <p:txBody>
          <a:bodyPr wrap="none" rtlCol="0">
            <a:spAutoFit/>
          </a:bodyPr>
          <a:lstStyle/>
          <a:p>
            <a:pPr algn="ctr"/>
            <a:r>
              <a:rPr lang="en-US" altLang="zh-CN">
                <a:ea typeface="楷体" panose="02010609060101010101" pitchFamily="49" charset="-122"/>
              </a:rPr>
              <a:t>B</a:t>
            </a:r>
            <a:endParaRPr lang="zh-CN" altLang="en-US" sz="2800" b="1" kern="100">
              <a:solidFill>
                <a:srgbClr val="FF0000"/>
              </a:solidFill>
              <a:cs typeface="Times New Roman" panose="02020603050405020304" pitchFamily="18" charset="0"/>
            </a:endParaRPr>
          </a:p>
        </p:txBody>
      </p:sp>
      <p:sp>
        <p:nvSpPr>
          <p:cNvPr id="8" name="文本框 7"/>
          <p:cNvSpPr txBox="1"/>
          <p:nvPr/>
        </p:nvSpPr>
        <p:spPr>
          <a:xfrm>
            <a:off x="982638" y="2564904"/>
            <a:ext cx="444352" cy="523220"/>
          </a:xfrm>
          <a:prstGeom prst="rect">
            <a:avLst/>
          </a:prstGeom>
          <a:noFill/>
        </p:spPr>
        <p:txBody>
          <a:bodyPr wrap="none" rtlCol="0">
            <a:spAutoFit/>
          </a:bodyPr>
          <a:lstStyle/>
          <a:p>
            <a:pPr algn="ctr"/>
            <a:r>
              <a:rPr lang="en-US" altLang="zh-CN">
                <a:ea typeface="楷体" panose="02010609060101010101" pitchFamily="49" charset="-122"/>
              </a:rPr>
              <a:t>A</a:t>
            </a:r>
            <a:endParaRPr lang="zh-CN" altLang="en-US" sz="2800" b="1" kern="100">
              <a:solidFill>
                <a:srgbClr val="FF0000"/>
              </a:solidFill>
              <a:cs typeface="Times New Roman" panose="02020603050405020304" pitchFamily="18" charset="0"/>
            </a:endParaRPr>
          </a:p>
        </p:txBody>
      </p:sp>
      <p:sp>
        <p:nvSpPr>
          <p:cNvPr id="9" name="文本框 8"/>
          <p:cNvSpPr txBox="1"/>
          <p:nvPr/>
        </p:nvSpPr>
        <p:spPr>
          <a:xfrm>
            <a:off x="1034394" y="3230228"/>
            <a:ext cx="423514" cy="523220"/>
          </a:xfrm>
          <a:prstGeom prst="rect">
            <a:avLst/>
          </a:prstGeom>
          <a:noFill/>
        </p:spPr>
        <p:txBody>
          <a:bodyPr wrap="none" rtlCol="0">
            <a:spAutoFit/>
          </a:bodyPr>
          <a:lstStyle/>
          <a:p>
            <a:pPr algn="ctr"/>
            <a:r>
              <a:rPr lang="en-US" altLang="zh-CN">
                <a:ea typeface="楷体" panose="02010609060101010101" pitchFamily="49" charset="-122"/>
              </a:rPr>
              <a:t>B</a:t>
            </a:r>
            <a:endParaRPr lang="zh-CN" altLang="en-US" sz="2800" b="1" kern="100">
              <a:solidFill>
                <a:srgbClr val="FF0000"/>
              </a:solidFill>
              <a:cs typeface="Times New Roman" panose="02020603050405020304" pitchFamily="18" charset="0"/>
            </a:endParaRPr>
          </a:p>
        </p:txBody>
      </p:sp>
      <p:sp>
        <p:nvSpPr>
          <p:cNvPr id="10" name="文本框 9"/>
          <p:cNvSpPr txBox="1"/>
          <p:nvPr/>
        </p:nvSpPr>
        <p:spPr>
          <a:xfrm>
            <a:off x="982638" y="3861048"/>
            <a:ext cx="444352" cy="523220"/>
          </a:xfrm>
          <a:prstGeom prst="rect">
            <a:avLst/>
          </a:prstGeom>
          <a:noFill/>
        </p:spPr>
        <p:txBody>
          <a:bodyPr wrap="none" rtlCol="0">
            <a:spAutoFit/>
          </a:bodyPr>
          <a:lstStyle/>
          <a:p>
            <a:pPr algn="ctr"/>
            <a:r>
              <a:rPr lang="en-US" altLang="zh-CN">
                <a:ea typeface="楷体" panose="02010609060101010101" pitchFamily="49" charset="-122"/>
              </a:rPr>
              <a:t>A</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2050825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7978"/>
            <a:ext cx="11485848" cy="656846"/>
          </a:xfrm>
        </p:spPr>
        <p:txBody>
          <a:bodyPr/>
          <a:lstStyle/>
          <a:p>
            <a:pPr indent="635" hangingPunct="0">
              <a:spcAft>
                <a:spcPts val="0"/>
              </a:spcAft>
              <a:tabLst>
                <a:tab pos="4050665" algn="l"/>
                <a:tab pos="69310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听录音</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圈出与所听内容相符的图片的序号。</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0550" y="1916832"/>
            <a:ext cx="11840379" cy="1834608"/>
          </a:xfrm>
          <a:prstGeom prst="rect">
            <a:avLst/>
          </a:prstGeom>
        </p:spPr>
      </p:pic>
      <p:sp>
        <p:nvSpPr>
          <p:cNvPr id="4" name="内容占位符 1"/>
          <p:cNvSpPr txBox="1">
            <a:spLocks/>
          </p:cNvSpPr>
          <p:nvPr/>
        </p:nvSpPr>
        <p:spPr bwMode="auto">
          <a:xfrm>
            <a:off x="360854" y="3698448"/>
            <a:ext cx="278202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Mike can sing.</a:t>
            </a:r>
            <a:endParaRPr lang="zh-CN" altLang="zh-CN" sz="13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5" name="矩形 4"/>
          <p:cNvSpPr/>
          <p:nvPr/>
        </p:nvSpPr>
        <p:spPr>
          <a:xfrm>
            <a:off x="6599262" y="3841884"/>
            <a:ext cx="2029723" cy="523220"/>
          </a:xfrm>
          <a:prstGeom prst="rect">
            <a:avLst/>
          </a:prstGeom>
        </p:spPr>
        <p:txBody>
          <a:bodyPr wrap="none">
            <a:spAutoFit/>
          </a:bodyPr>
          <a:lstStyle/>
          <a:p>
            <a:pPr eaLnBrk="1">
              <a:spcAft>
                <a:spcPts val="0"/>
              </a:spcAft>
            </a:pPr>
            <a:r>
              <a:rPr lang="en-US" altLang="zh-CN">
                <a:solidFill>
                  <a:srgbClr val="ED028C"/>
                </a:solidFill>
                <a:ea typeface="楷体" panose="02010609060101010101" pitchFamily="49" charset="-122"/>
                <a:cs typeface="Times New Roman" panose="02020603050405020304" pitchFamily="18" charset="0"/>
              </a:rPr>
              <a:t>I can dance.</a:t>
            </a:r>
            <a:endParaRPr lang="zh-CN" altLang="zh-CN" sz="1300">
              <a:solidFill>
                <a:srgbClr val="000000"/>
              </a:solidFill>
              <a:ea typeface="楷体" panose="02010609060101010101" pitchFamily="49" charset="-122"/>
              <a:cs typeface="Times New Roman" panose="02020603050405020304" pitchFamily="18" charset="0"/>
            </a:endParaRPr>
          </a:p>
        </p:txBody>
      </p:sp>
      <p:sp>
        <p:nvSpPr>
          <p:cNvPr id="6" name="椭圆 5"/>
          <p:cNvSpPr/>
          <p:nvPr/>
        </p:nvSpPr>
        <p:spPr bwMode="auto">
          <a:xfrm>
            <a:off x="3502918" y="2564904"/>
            <a:ext cx="504056" cy="720080"/>
          </a:xfrm>
          <a:prstGeom prst="ellipse">
            <a:avLst/>
          </a:prstGeom>
          <a:noFill/>
          <a:ln w="19050" algn="ctr">
            <a:solidFill>
              <a:srgbClr val="FF00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7" name="椭圆 6"/>
          <p:cNvSpPr/>
          <p:nvPr/>
        </p:nvSpPr>
        <p:spPr bwMode="auto">
          <a:xfrm>
            <a:off x="7103318" y="2564904"/>
            <a:ext cx="504056" cy="720080"/>
          </a:xfrm>
          <a:prstGeom prst="ellipse">
            <a:avLst/>
          </a:prstGeom>
          <a:noFill/>
          <a:ln w="19050" algn="ctr">
            <a:solidFill>
              <a:srgbClr val="FF00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484454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190550" y="1783503"/>
            <a:ext cx="11580152" cy="1717505"/>
          </a:xfrm>
          <a:prstGeom prst="rect">
            <a:avLst/>
          </a:prstGeom>
        </p:spPr>
      </p:pic>
      <p:sp>
        <p:nvSpPr>
          <p:cNvPr id="5" name="矩形 4"/>
          <p:cNvSpPr/>
          <p:nvPr/>
        </p:nvSpPr>
        <p:spPr>
          <a:xfrm>
            <a:off x="358981" y="3429000"/>
            <a:ext cx="3215945" cy="523220"/>
          </a:xfrm>
          <a:prstGeom prst="rect">
            <a:avLst/>
          </a:prstGeom>
        </p:spPr>
        <p:txBody>
          <a:bodyPr wrap="none">
            <a:spAutoFit/>
          </a:bodyPr>
          <a:lstStyle/>
          <a:p>
            <a:r>
              <a:rPr lang="en-US" altLang="zh-CN">
                <a:solidFill>
                  <a:srgbClr val="ED028C"/>
                </a:solidFill>
                <a:ea typeface="楷体" panose="02010609060101010101" pitchFamily="49" charset="-122"/>
                <a:cs typeface="Times New Roman" panose="02020603050405020304" pitchFamily="18" charset="0"/>
              </a:rPr>
              <a:t>I can draw peaches.</a:t>
            </a:r>
            <a:endParaRPr lang="zh-CN" altLang="en-US"/>
          </a:p>
        </p:txBody>
      </p:sp>
      <p:sp>
        <p:nvSpPr>
          <p:cNvPr id="6" name="矩形 5"/>
          <p:cNvSpPr/>
          <p:nvPr/>
        </p:nvSpPr>
        <p:spPr>
          <a:xfrm>
            <a:off x="6560153" y="3356992"/>
            <a:ext cx="4503605" cy="523220"/>
          </a:xfrm>
          <a:prstGeom prst="rect">
            <a:avLst/>
          </a:prstGeom>
        </p:spPr>
        <p:txBody>
          <a:bodyPr wrap="none">
            <a:spAutoFit/>
          </a:bodyPr>
          <a:lstStyle/>
          <a:p>
            <a:r>
              <a:rPr lang="en-US" altLang="zh-CN">
                <a:solidFill>
                  <a:srgbClr val="ED028C"/>
                </a:solidFill>
                <a:ea typeface="楷体" panose="02010609060101010101" pitchFamily="49" charset="-122"/>
                <a:cs typeface="Times New Roman" panose="02020603050405020304" pitchFamily="18" charset="0"/>
              </a:rPr>
              <a:t>This is my robot. It’s yellow.</a:t>
            </a:r>
            <a:endParaRPr lang="zh-CN" altLang="en-US"/>
          </a:p>
        </p:txBody>
      </p:sp>
      <p:sp>
        <p:nvSpPr>
          <p:cNvPr id="7" name="椭圆 6"/>
          <p:cNvSpPr/>
          <p:nvPr/>
        </p:nvSpPr>
        <p:spPr bwMode="auto">
          <a:xfrm>
            <a:off x="3430910" y="2276872"/>
            <a:ext cx="504056" cy="720080"/>
          </a:xfrm>
          <a:prstGeom prst="ellipse">
            <a:avLst/>
          </a:prstGeom>
          <a:noFill/>
          <a:ln w="19050" algn="ctr">
            <a:solidFill>
              <a:srgbClr val="FF00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8" name="椭圆 7"/>
          <p:cNvSpPr/>
          <p:nvPr/>
        </p:nvSpPr>
        <p:spPr bwMode="auto">
          <a:xfrm>
            <a:off x="9623598" y="2348880"/>
            <a:ext cx="504056" cy="720080"/>
          </a:xfrm>
          <a:prstGeom prst="ellipse">
            <a:avLst/>
          </a:prstGeom>
          <a:noFill/>
          <a:ln w="19050" algn="ctr">
            <a:solidFill>
              <a:srgbClr val="FF00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850529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01402" y="1196752"/>
            <a:ext cx="11554444" cy="4824536"/>
          </a:xfrm>
          <a:prstGeom prst="rect">
            <a:avLst/>
          </a:prstGeom>
        </p:spPr>
      </p:pic>
      <p:sp>
        <p:nvSpPr>
          <p:cNvPr id="2" name="内容占位符 1"/>
          <p:cNvSpPr>
            <a:spLocks noGrp="1"/>
          </p:cNvSpPr>
          <p:nvPr>
            <p:ph idx="1"/>
          </p:nvPr>
        </p:nvSpPr>
        <p:spPr>
          <a:xfrm>
            <a:off x="360854" y="1340768"/>
            <a:ext cx="11485848" cy="4616648"/>
          </a:xfrm>
        </p:spPr>
        <p:txBody>
          <a:bodyPr/>
          <a:lstStyle/>
          <a:p>
            <a:pPr algn="ctr" hangingPunct="0">
              <a:spcAft>
                <a:spcPts val="0"/>
              </a:spcAft>
            </a:pPr>
            <a:r>
              <a:rPr lang="zh-CN" altLang="zh-CN" b="1" smtClean="0">
                <a:latin typeface="Times New Roman" panose="02020603050405020304" pitchFamily="18" charset="0"/>
                <a:ea typeface="黑体" panose="02010609060101010101" pitchFamily="49" charset="-122"/>
                <a:cs typeface="Times New Roman" panose="02020603050405020304" pitchFamily="18" charset="0"/>
              </a:rPr>
              <a:t>可数</a:t>
            </a:r>
            <a:r>
              <a:rPr lang="zh-CN" altLang="zh-CN" b="1">
                <a:latin typeface="Times New Roman" panose="02020603050405020304" pitchFamily="18" charset="0"/>
                <a:ea typeface="黑体" panose="02010609060101010101" pitchFamily="49" charset="-122"/>
                <a:cs typeface="Times New Roman" panose="02020603050405020304" pitchFamily="18" charset="0"/>
              </a:rPr>
              <a:t>名词的复数变化</a:t>
            </a:r>
            <a:r>
              <a:rPr lang="zh-CN" altLang="zh-CN" b="1">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300">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a:latin typeface="Times New Roman" panose="02020603050405020304" pitchFamily="18" charset="0"/>
                <a:ea typeface="楷体" panose="02010609060101010101" pitchFamily="49" charset="-122"/>
                <a:cs typeface="Times New Roman" panose="02020603050405020304" pitchFamily="18" charset="0"/>
              </a:rPr>
              <a:t>1</a:t>
            </a:r>
            <a:r>
              <a:rPr lang="en-US" altLang="zh-CN" b="1">
                <a:latin typeface="+mj-ea"/>
                <a:ea typeface="+mj-ea"/>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一般情况下词尾直接加 </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s</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。如：</a:t>
            </a:r>
            <a:endParaRPr lang="zh-CN" altLang="zh-CN" sz="1300">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a:latin typeface="Times New Roman" panose="02020603050405020304" pitchFamily="18" charset="0"/>
                <a:ea typeface="楷体" panose="02010609060101010101" pitchFamily="49" charset="-122"/>
                <a:cs typeface="Times New Roman" panose="02020603050405020304" pitchFamily="18" charset="0"/>
              </a:rPr>
              <a:t>book</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书</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的复数形式是</a:t>
            </a:r>
            <a:r>
              <a:rPr lang="en-US" altLang="zh-CN" b="1">
                <a:latin typeface="Times New Roman" panose="02020603050405020304" pitchFamily="18" charset="0"/>
                <a:ea typeface="楷体" panose="02010609060101010101" pitchFamily="49" charset="-122"/>
                <a:cs typeface="Times New Roman" panose="02020603050405020304" pitchFamily="18" charset="0"/>
              </a:rPr>
              <a:t>books</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300">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a:latin typeface="Times New Roman" panose="02020603050405020304" pitchFamily="18" charset="0"/>
                <a:ea typeface="楷体" panose="02010609060101010101" pitchFamily="49" charset="-122"/>
                <a:cs typeface="Times New Roman" panose="02020603050405020304" pitchFamily="18" charset="0"/>
              </a:rPr>
              <a:t>2</a:t>
            </a:r>
            <a:r>
              <a:rPr lang="en-US" altLang="zh-CN" b="1">
                <a:latin typeface="+mj-ea"/>
                <a:ea typeface="+mj-ea"/>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以</a:t>
            </a:r>
            <a:r>
              <a:rPr lang="en-US" altLang="zh-CN" b="1">
                <a:latin typeface="Times New Roman" panose="02020603050405020304" pitchFamily="18" charset="0"/>
                <a:ea typeface="楷体" panose="02010609060101010101" pitchFamily="49" charset="-122"/>
                <a:cs typeface="Times New Roman" panose="02020603050405020304" pitchFamily="18" charset="0"/>
              </a:rPr>
              <a:t> s</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x</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ch</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sh </a:t>
            </a:r>
            <a:r>
              <a:rPr lang="zh-CN" altLang="zh-CN" b="1">
                <a:latin typeface="Times New Roman" panose="02020603050405020304" pitchFamily="18" charset="0"/>
                <a:ea typeface="楷体" panose="02010609060101010101" pitchFamily="49" charset="-122"/>
                <a:cs typeface="Times New Roman" panose="02020603050405020304" pitchFamily="18" charset="0"/>
              </a:rPr>
              <a:t>结尾的名词，在词尾加 </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es</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latin typeface="Times New Roman" panose="02020603050405020304" pitchFamily="18" charset="0"/>
                <a:ea typeface="楷体" panose="02010609060101010101" pitchFamily="49" charset="-122"/>
                <a:cs typeface="Times New Roman" panose="02020603050405020304" pitchFamily="18" charset="0"/>
              </a:rPr>
              <a:t>peach</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桃子</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的复数形式是</a:t>
            </a:r>
            <a:r>
              <a:rPr lang="en-US" altLang="zh-CN" b="1">
                <a:latin typeface="Times New Roman" panose="02020603050405020304" pitchFamily="18" charset="0"/>
                <a:ea typeface="楷体" panose="02010609060101010101" pitchFamily="49" charset="-122"/>
                <a:cs typeface="Times New Roman" panose="02020603050405020304" pitchFamily="18" charset="0"/>
              </a:rPr>
              <a:t>peaches</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300">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a:latin typeface="Times New Roman" panose="02020603050405020304" pitchFamily="18" charset="0"/>
                <a:ea typeface="楷体" panose="02010609060101010101" pitchFamily="49" charset="-122"/>
                <a:cs typeface="Times New Roman" panose="02020603050405020304" pitchFamily="18" charset="0"/>
              </a:rPr>
              <a:t>3</a:t>
            </a:r>
            <a:r>
              <a:rPr lang="en-US" altLang="zh-CN" b="1">
                <a:latin typeface="+mj-ea"/>
                <a:ea typeface="+mj-ea"/>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以 </a:t>
            </a:r>
            <a:r>
              <a:rPr lang="en-US" altLang="zh-CN" b="1">
                <a:latin typeface="宋体" panose="02010600030101010101" pitchFamily="2" charset="-122"/>
                <a:ea typeface="楷体" panose="02010609060101010101" pitchFamily="49"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辅音字母</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y</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zh-CN" altLang="zh-CN" b="1">
                <a:latin typeface="Times New Roman" panose="02020603050405020304" pitchFamily="18" charset="0"/>
                <a:ea typeface="楷体" panose="02010609060101010101" pitchFamily="49" charset="-122"/>
                <a:cs typeface="Times New Roman" panose="02020603050405020304" pitchFamily="18" charset="0"/>
              </a:rPr>
              <a:t>结尾的名词，</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变</a:t>
            </a:r>
            <a:r>
              <a:rPr lang="en-US" altLang="zh-CN" b="1"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y</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zh-CN" altLang="zh-CN" b="1">
                <a:latin typeface="Times New Roman" panose="02020603050405020304" pitchFamily="18" charset="0"/>
                <a:ea typeface="楷体" panose="02010609060101010101" pitchFamily="49" charset="-122"/>
                <a:cs typeface="Times New Roman" panose="02020603050405020304" pitchFamily="18" charset="0"/>
              </a:rPr>
              <a:t>为 </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i</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，再加 </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es</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latin typeface="Times New Roman" panose="02020603050405020304" pitchFamily="18" charset="0"/>
                <a:ea typeface="楷体" panose="02010609060101010101" pitchFamily="49" charset="-122"/>
                <a:cs typeface="Times New Roman" panose="02020603050405020304" pitchFamily="18" charset="0"/>
              </a:rPr>
              <a:t>puppy</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小狗</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的复数形式是</a:t>
            </a:r>
            <a:r>
              <a:rPr lang="en-US" altLang="zh-CN" b="1">
                <a:latin typeface="Times New Roman" panose="02020603050405020304" pitchFamily="18" charset="0"/>
                <a:ea typeface="楷体" panose="02010609060101010101" pitchFamily="49" charset="-122"/>
                <a:cs typeface="Times New Roman" panose="02020603050405020304" pitchFamily="18" charset="0"/>
              </a:rPr>
              <a:t>puppies</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300">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图片 2"/>
          <p:cNvPicPr>
            <a:picLocks noChangeAspect="1"/>
          </p:cNvPicPr>
          <p:nvPr/>
        </p:nvPicPr>
        <p:blipFill>
          <a:blip r:embed="rId3"/>
          <a:stretch>
            <a:fillRect/>
          </a:stretch>
        </p:blipFill>
        <p:spPr>
          <a:xfrm>
            <a:off x="288436" y="1196752"/>
            <a:ext cx="2128428" cy="675409"/>
          </a:xfrm>
          <a:prstGeom prst="rect">
            <a:avLst/>
          </a:prstGeom>
        </p:spPr>
      </p:pic>
    </p:spTree>
    <p:extLst>
      <p:ext uri="{BB962C8B-B14F-4D97-AF65-F5344CB8AC3E}">
        <p14:creationId xmlns:p14="http://schemas.microsoft.com/office/powerpoint/2010/main" val="26719075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01402" y="980728"/>
            <a:ext cx="11554444" cy="5328592"/>
          </a:xfrm>
          <a:prstGeom prst="rect">
            <a:avLst/>
          </a:prstGeom>
        </p:spPr>
      </p:pic>
      <p:sp>
        <p:nvSpPr>
          <p:cNvPr id="2" name="内容占位符 1"/>
          <p:cNvSpPr>
            <a:spLocks noGrp="1"/>
          </p:cNvSpPr>
          <p:nvPr>
            <p:ph idx="1"/>
          </p:nvPr>
        </p:nvSpPr>
        <p:spPr>
          <a:xfrm>
            <a:off x="360854" y="984142"/>
            <a:ext cx="11485848" cy="5262979"/>
          </a:xfrm>
        </p:spPr>
        <p:txBody>
          <a:bodyPr/>
          <a:lstStyle/>
          <a:p>
            <a:pPr hangingPunct="0">
              <a:spcAft>
                <a:spcPts val="0"/>
              </a:spcAft>
            </a:pPr>
            <a:r>
              <a:rPr lang="en-US" altLang="zh-CN" b="1">
                <a:latin typeface="Times New Roman" panose="02020603050405020304" pitchFamily="18" charset="0"/>
                <a:ea typeface="楷体" panose="02010609060101010101" pitchFamily="49" charset="-122"/>
                <a:cs typeface="Times New Roman" panose="02020603050405020304" pitchFamily="18" charset="0"/>
              </a:rPr>
              <a:t>4</a:t>
            </a:r>
            <a:r>
              <a:rPr lang="en-US" altLang="zh-CN" b="1">
                <a:latin typeface="+mj-ea"/>
                <a:ea typeface="+mj-ea"/>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部分以 </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f</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zh-CN" altLang="zh-CN" b="1">
                <a:latin typeface="Times New Roman" panose="02020603050405020304" pitchFamily="18" charset="0"/>
                <a:ea typeface="楷体" panose="02010609060101010101" pitchFamily="49" charset="-122"/>
                <a:cs typeface="Times New Roman" panose="02020603050405020304" pitchFamily="18" charset="0"/>
              </a:rPr>
              <a:t>或 </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fe</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zh-CN" altLang="zh-CN" b="1">
                <a:latin typeface="Times New Roman" panose="02020603050405020304" pitchFamily="18" charset="0"/>
                <a:ea typeface="楷体" panose="02010609060101010101" pitchFamily="49" charset="-122"/>
                <a:cs typeface="Times New Roman" panose="02020603050405020304" pitchFamily="18" charset="0"/>
              </a:rPr>
              <a:t>结尾的名词，通常把 </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f</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zh-CN" altLang="zh-CN" b="1">
                <a:latin typeface="Times New Roman" panose="02020603050405020304" pitchFamily="18" charset="0"/>
                <a:ea typeface="楷体" panose="02010609060101010101" pitchFamily="49" charset="-122"/>
                <a:cs typeface="Times New Roman" panose="02020603050405020304" pitchFamily="18" charset="0"/>
              </a:rPr>
              <a:t>或 </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fe</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zh-CN" altLang="zh-CN" b="1">
                <a:latin typeface="Times New Roman" panose="02020603050405020304" pitchFamily="18" charset="0"/>
                <a:ea typeface="楷体" panose="02010609060101010101" pitchFamily="49" charset="-122"/>
                <a:cs typeface="Times New Roman" panose="02020603050405020304" pitchFamily="18" charset="0"/>
              </a:rPr>
              <a:t>变为 </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v</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，再加 </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es</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latin typeface="Times New Roman" panose="02020603050405020304" pitchFamily="18" charset="0"/>
                <a:ea typeface="楷体" panose="02010609060101010101" pitchFamily="49" charset="-122"/>
                <a:cs typeface="Times New Roman" panose="02020603050405020304" pitchFamily="18" charset="0"/>
              </a:rPr>
              <a:t>leaf</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树叶</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的复数形式是</a:t>
            </a:r>
            <a:r>
              <a:rPr lang="en-US" altLang="zh-CN" b="1">
                <a:latin typeface="Times New Roman" panose="02020603050405020304" pitchFamily="18" charset="0"/>
                <a:ea typeface="楷体" panose="02010609060101010101" pitchFamily="49" charset="-122"/>
                <a:cs typeface="Times New Roman" panose="02020603050405020304" pitchFamily="18" charset="0"/>
              </a:rPr>
              <a:t>leaves</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300">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a:latin typeface="Times New Roman" panose="02020603050405020304" pitchFamily="18" charset="0"/>
                <a:ea typeface="楷体" panose="02010609060101010101" pitchFamily="49" charset="-122"/>
                <a:cs typeface="Times New Roman" panose="02020603050405020304" pitchFamily="18" charset="0"/>
              </a:rPr>
              <a:t>5</a:t>
            </a:r>
            <a:r>
              <a:rPr lang="en-US" altLang="zh-CN" b="1">
                <a:latin typeface="+mj-ea"/>
                <a:ea typeface="+mj-ea"/>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以 </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o</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zh-CN" altLang="zh-CN" b="1">
                <a:latin typeface="Times New Roman" panose="02020603050405020304" pitchFamily="18" charset="0"/>
                <a:ea typeface="楷体" panose="02010609060101010101" pitchFamily="49" charset="-122"/>
                <a:cs typeface="Times New Roman" panose="02020603050405020304" pitchFamily="18" charset="0"/>
              </a:rPr>
              <a:t>结尾的名词：</a:t>
            </a:r>
            <a:r>
              <a:rPr lang="en-US" altLang="zh-CN" b="1">
                <a:latin typeface="Times New Roman" panose="02020603050405020304" pitchFamily="18" charset="0"/>
                <a:ea typeface="楷体" panose="02010609060101010101" pitchFamily="49" charset="-122"/>
                <a:cs typeface="Times New Roman" panose="02020603050405020304" pitchFamily="18" charset="0"/>
              </a:rPr>
              <a:t>tomato</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西红柿</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mango</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芒果</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potato</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土豆</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hero</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英雄</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这四个加</a:t>
            </a:r>
            <a:r>
              <a:rPr lang="en-US" altLang="zh-CN" b="1">
                <a:latin typeface="Times New Roman" panose="02020603050405020304" pitchFamily="18" charset="0"/>
                <a:ea typeface="楷体" panose="02010609060101010101" pitchFamily="49" charset="-122"/>
                <a:cs typeface="Times New Roman" panose="02020603050405020304" pitchFamily="18" charset="0"/>
              </a:rPr>
              <a:t>es</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300">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a:latin typeface="Times New Roman" panose="02020603050405020304" pitchFamily="18" charset="0"/>
                <a:ea typeface="楷体" panose="02010609060101010101" pitchFamily="49" charset="-122"/>
                <a:cs typeface="Times New Roman" panose="02020603050405020304" pitchFamily="18" charset="0"/>
              </a:rPr>
              <a:t>6</a:t>
            </a:r>
            <a:r>
              <a:rPr lang="en-US" altLang="zh-CN" b="1">
                <a:latin typeface="+mj-ea"/>
                <a:ea typeface="+mj-ea"/>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单复同形：</a:t>
            </a:r>
            <a:r>
              <a:rPr lang="en-US" altLang="zh-CN" b="1">
                <a:latin typeface="Times New Roman" panose="02020603050405020304" pitchFamily="18" charset="0"/>
                <a:ea typeface="楷体" panose="02010609060101010101" pitchFamily="49" charset="-122"/>
                <a:cs typeface="Times New Roman" panose="02020603050405020304" pitchFamily="18" charset="0"/>
              </a:rPr>
              <a:t>fish</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鱼</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sheep</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绵羊</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deer</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鹿</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300">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a:latin typeface="Times New Roman" panose="02020603050405020304" pitchFamily="18" charset="0"/>
                <a:ea typeface="楷体" panose="02010609060101010101" pitchFamily="49" charset="-122"/>
                <a:cs typeface="Times New Roman" panose="02020603050405020304" pitchFamily="18" charset="0"/>
              </a:rPr>
              <a:t>7</a:t>
            </a:r>
            <a:r>
              <a:rPr lang="en-US" altLang="zh-CN" b="1">
                <a:latin typeface="+mj-ea"/>
                <a:ea typeface="+mj-ea"/>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不规则：</a:t>
            </a:r>
            <a:r>
              <a:rPr lang="en-US" altLang="zh-CN" b="1">
                <a:latin typeface="Times New Roman" panose="02020603050405020304" pitchFamily="18" charset="0"/>
                <a:ea typeface="楷体" panose="02010609060101010101" pitchFamily="49" charset="-122"/>
                <a:cs typeface="Times New Roman" panose="02020603050405020304" pitchFamily="18" charset="0"/>
              </a:rPr>
              <a:t>man</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男人</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的复数形式是</a:t>
            </a:r>
            <a:r>
              <a:rPr lang="en-US" altLang="zh-CN" b="1">
                <a:latin typeface="Times New Roman" panose="02020603050405020304" pitchFamily="18" charset="0"/>
                <a:ea typeface="楷体" panose="02010609060101010101" pitchFamily="49" charset="-122"/>
                <a:cs typeface="Times New Roman" panose="02020603050405020304" pitchFamily="18" charset="0"/>
              </a:rPr>
              <a:t>men,woman</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女人</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的复数形式是</a:t>
            </a:r>
            <a:r>
              <a:rPr lang="en-US" altLang="zh-CN" b="1">
                <a:latin typeface="Times New Roman" panose="02020603050405020304" pitchFamily="18" charset="0"/>
                <a:ea typeface="楷体" panose="02010609060101010101" pitchFamily="49" charset="-122"/>
                <a:cs typeface="Times New Roman" panose="02020603050405020304" pitchFamily="18" charset="0"/>
              </a:rPr>
              <a:t>women,foot</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脚</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的复数形式是</a:t>
            </a:r>
            <a:r>
              <a:rPr lang="en-US" altLang="zh-CN" b="1">
                <a:latin typeface="Times New Roman" panose="02020603050405020304" pitchFamily="18" charset="0"/>
                <a:ea typeface="楷体" panose="02010609060101010101" pitchFamily="49" charset="-122"/>
                <a:cs typeface="Times New Roman" panose="02020603050405020304" pitchFamily="18" charset="0"/>
              </a:rPr>
              <a:t>feet,tooth</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牙齿</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的复数形式是</a:t>
            </a:r>
            <a:r>
              <a:rPr lang="en-US" altLang="zh-CN" b="1">
                <a:latin typeface="Times New Roman" panose="02020603050405020304" pitchFamily="18" charset="0"/>
                <a:ea typeface="楷体" panose="02010609060101010101" pitchFamily="49" charset="-122"/>
                <a:cs typeface="Times New Roman" panose="02020603050405020304" pitchFamily="18" charset="0"/>
              </a:rPr>
              <a:t>teeth,child</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孩子</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的复数形式是</a:t>
            </a:r>
            <a:r>
              <a:rPr lang="en-US" altLang="zh-CN" b="1">
                <a:latin typeface="Times New Roman" panose="02020603050405020304" pitchFamily="18" charset="0"/>
                <a:ea typeface="楷体" panose="02010609060101010101" pitchFamily="49" charset="-122"/>
                <a:cs typeface="Times New Roman" panose="02020603050405020304" pitchFamily="18" charset="0"/>
              </a:rPr>
              <a:t>children,mouse</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老鼠</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的复数形式是</a:t>
            </a:r>
            <a:r>
              <a:rPr lang="en-US" altLang="zh-CN" b="1">
                <a:latin typeface="Times New Roman" panose="02020603050405020304" pitchFamily="18" charset="0"/>
                <a:ea typeface="楷体" panose="02010609060101010101" pitchFamily="49" charset="-122"/>
                <a:cs typeface="Times New Roman" panose="02020603050405020304" pitchFamily="18" charset="0"/>
              </a:rPr>
              <a:t>mice</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300">
              <a:effectLst/>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128793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5262979"/>
          </a:xfrm>
        </p:spPr>
        <p:txBody>
          <a:bodyPr/>
          <a:lstStyle/>
          <a:p>
            <a:pPr indent="635" hangingPunct="0">
              <a:spcAft>
                <a:spcPts val="0"/>
              </a:spcAft>
              <a:tabLst>
                <a:tab pos="4049713" algn="l"/>
                <a:tab pos="6638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听录音</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选出你所听到的句子。</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635" hangingPunct="0">
              <a:spcAft>
                <a:spcPts val="0"/>
              </a:spcAft>
              <a:tabLst>
                <a:tab pos="4049713" algn="l"/>
                <a:tab pos="66389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F36B64"/>
                </a:solidFill>
                <a:latin typeface="Times New Roman" panose="02020603050405020304" pitchFamily="18" charset="0"/>
                <a:ea typeface="楷体" panose="02010609060101010101" pitchFamily="49" charset="-122"/>
                <a:cs typeface="Times New Roman" panose="02020603050405020304" pitchFamily="18" charset="0"/>
              </a:rPr>
              <a:t>1</a:t>
            </a:r>
            <a:r>
              <a:rPr lang="en-US" altLang="zh-CN">
                <a:solidFill>
                  <a:srgbClr val="F36B64"/>
                </a:solidFill>
                <a:latin typeface="宋体" panose="02010600030101010101" pitchFamily="2" charset="-122"/>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I can sing.</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 I can cook.</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635" hangingPunct="0">
              <a:spcAft>
                <a:spcPts val="0"/>
              </a:spcAft>
              <a:tabLst>
                <a:tab pos="4049713" algn="l"/>
                <a:tab pos="6638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5" hangingPunct="0">
              <a:spcAft>
                <a:spcPts val="0"/>
              </a:spcAft>
              <a:tabLst>
                <a:tab pos="4049713" algn="l"/>
                <a:tab pos="663892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F36B64"/>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a:solidFill>
                  <a:srgbClr val="F36B64"/>
                </a:solidFill>
                <a:latin typeface="宋体" panose="02010600030101010101" pitchFamily="2" charset="-122"/>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The robot can fly.	B. The robot can dance.</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635" hangingPunct="0">
              <a:spcAft>
                <a:spcPts val="0"/>
              </a:spcAft>
              <a:tabLst>
                <a:tab pos="4049713" algn="l"/>
                <a:tab pos="6638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5" hangingPunct="0">
              <a:spcAft>
                <a:spcPts val="0"/>
              </a:spcAft>
              <a:tabLst>
                <a:tab pos="4049713" algn="l"/>
                <a:tab pos="663892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F36B64"/>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a:solidFill>
                  <a:srgbClr val="F36B64"/>
                </a:solidFill>
                <a:latin typeface="宋体" panose="02010600030101010101" pitchFamily="2" charset="-122"/>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Liu Tao can cook.	B. Liu Tao can draw.</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635" hangingPunct="0">
              <a:spcAft>
                <a:spcPts val="0"/>
              </a:spcAft>
              <a:tabLst>
                <a:tab pos="4049713" algn="l"/>
                <a:tab pos="6638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5" hangingPunct="0">
              <a:spcAft>
                <a:spcPts val="0"/>
              </a:spcAft>
              <a:tabLst>
                <a:tab pos="4049713" algn="l"/>
                <a:tab pos="663892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F36B64"/>
                </a:solidFill>
                <a:latin typeface="Times New Roman" panose="02020603050405020304" pitchFamily="18" charset="0"/>
                <a:ea typeface="楷体" panose="02010609060101010101" pitchFamily="49" charset="-122"/>
                <a:cs typeface="Times New Roman" panose="02020603050405020304" pitchFamily="18" charset="0"/>
              </a:rPr>
              <a:t>4</a:t>
            </a:r>
            <a:r>
              <a:rPr lang="en-US" altLang="zh-CN">
                <a:solidFill>
                  <a:srgbClr val="F36B64"/>
                </a:solidFill>
                <a:latin typeface="宋体" panose="02010600030101010101" pitchFamily="2" charset="-122"/>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Good morning, Robot Roy.	B. Good afternoon, Robot Roy.</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矩形 2"/>
          <p:cNvSpPr/>
          <p:nvPr/>
        </p:nvSpPr>
        <p:spPr>
          <a:xfrm>
            <a:off x="550590" y="2060848"/>
            <a:ext cx="1850186" cy="523220"/>
          </a:xfrm>
          <a:prstGeom prst="rect">
            <a:avLst/>
          </a:prstGeom>
        </p:spPr>
        <p:txBody>
          <a:bodyPr wrap="none">
            <a:spAutoFit/>
          </a:bodyPr>
          <a:lstStyle/>
          <a:p>
            <a:r>
              <a:rPr lang="en-US" altLang="zh-CN">
                <a:solidFill>
                  <a:srgbClr val="ED028C"/>
                </a:solidFill>
                <a:ea typeface="楷体" panose="02010609060101010101" pitchFamily="49" charset="-122"/>
              </a:rPr>
              <a:t>I can cook.</a:t>
            </a:r>
            <a:endParaRPr lang="zh-CN" altLang="en-US"/>
          </a:p>
        </p:txBody>
      </p:sp>
      <p:sp>
        <p:nvSpPr>
          <p:cNvPr id="4" name="矩形 3"/>
          <p:cNvSpPr/>
          <p:nvPr/>
        </p:nvSpPr>
        <p:spPr>
          <a:xfrm>
            <a:off x="550590" y="3356992"/>
            <a:ext cx="3409844" cy="523220"/>
          </a:xfrm>
          <a:prstGeom prst="rect">
            <a:avLst/>
          </a:prstGeom>
        </p:spPr>
        <p:txBody>
          <a:bodyPr wrap="none">
            <a:spAutoFit/>
          </a:bodyPr>
          <a:lstStyle/>
          <a:p>
            <a:r>
              <a:rPr lang="en-US" altLang="zh-CN">
                <a:solidFill>
                  <a:srgbClr val="ED028C"/>
                </a:solidFill>
                <a:ea typeface="楷体" panose="02010609060101010101" pitchFamily="49" charset="-122"/>
              </a:rPr>
              <a:t>The robot can dance.</a:t>
            </a:r>
            <a:endParaRPr lang="zh-CN" altLang="en-US"/>
          </a:p>
        </p:txBody>
      </p:sp>
      <p:sp>
        <p:nvSpPr>
          <p:cNvPr id="5" name="矩形 4"/>
          <p:cNvSpPr/>
          <p:nvPr/>
        </p:nvSpPr>
        <p:spPr>
          <a:xfrm>
            <a:off x="622598" y="4653136"/>
            <a:ext cx="2957926" cy="523220"/>
          </a:xfrm>
          <a:prstGeom prst="rect">
            <a:avLst/>
          </a:prstGeom>
        </p:spPr>
        <p:txBody>
          <a:bodyPr wrap="none">
            <a:spAutoFit/>
          </a:bodyPr>
          <a:lstStyle/>
          <a:p>
            <a:r>
              <a:rPr lang="en-US" altLang="zh-CN">
                <a:solidFill>
                  <a:srgbClr val="ED028C"/>
                </a:solidFill>
                <a:ea typeface="楷体" panose="02010609060101010101" pitchFamily="49" charset="-122"/>
              </a:rPr>
              <a:t>Liu Tao can draw.</a:t>
            </a:r>
            <a:endParaRPr lang="zh-CN" altLang="en-US"/>
          </a:p>
        </p:txBody>
      </p:sp>
      <p:sp>
        <p:nvSpPr>
          <p:cNvPr id="6" name="矩形 5"/>
          <p:cNvSpPr/>
          <p:nvPr/>
        </p:nvSpPr>
        <p:spPr>
          <a:xfrm>
            <a:off x="550590" y="5858108"/>
            <a:ext cx="4327851" cy="523220"/>
          </a:xfrm>
          <a:prstGeom prst="rect">
            <a:avLst/>
          </a:prstGeom>
        </p:spPr>
        <p:txBody>
          <a:bodyPr wrap="none">
            <a:spAutoFit/>
          </a:bodyPr>
          <a:lstStyle/>
          <a:p>
            <a:r>
              <a:rPr lang="en-US" altLang="zh-CN">
                <a:solidFill>
                  <a:srgbClr val="ED028C"/>
                </a:solidFill>
                <a:ea typeface="楷体" panose="02010609060101010101" pitchFamily="49" charset="-122"/>
              </a:rPr>
              <a:t>Good morning, Robot Roy.</a:t>
            </a:r>
            <a:endParaRPr lang="zh-CN" altLang="en-US"/>
          </a:p>
        </p:txBody>
      </p:sp>
      <p:sp>
        <p:nvSpPr>
          <p:cNvPr id="7" name="文本框 6"/>
          <p:cNvSpPr txBox="1"/>
          <p:nvPr/>
        </p:nvSpPr>
        <p:spPr>
          <a:xfrm>
            <a:off x="1020142" y="1458906"/>
            <a:ext cx="423514" cy="523220"/>
          </a:xfrm>
          <a:prstGeom prst="rect">
            <a:avLst/>
          </a:prstGeom>
          <a:noFill/>
        </p:spPr>
        <p:txBody>
          <a:bodyPr wrap="none" rtlCol="0">
            <a:spAutoFit/>
          </a:bodyPr>
          <a:lstStyle/>
          <a:p>
            <a:pPr algn="ctr"/>
            <a:r>
              <a:rPr lang="en-US" altLang="zh-CN">
                <a:ea typeface="楷体" panose="02010609060101010101" pitchFamily="49" charset="-122"/>
              </a:rPr>
              <a:t>B</a:t>
            </a:r>
            <a:endParaRPr lang="zh-CN" altLang="en-US" sz="2800" b="1" kern="100">
              <a:solidFill>
                <a:srgbClr val="FF0000"/>
              </a:solidFill>
              <a:cs typeface="Times New Roman" panose="02020603050405020304" pitchFamily="18" charset="0"/>
            </a:endParaRPr>
          </a:p>
        </p:txBody>
      </p:sp>
      <p:sp>
        <p:nvSpPr>
          <p:cNvPr id="8" name="文本框 7"/>
          <p:cNvSpPr txBox="1"/>
          <p:nvPr/>
        </p:nvSpPr>
        <p:spPr>
          <a:xfrm>
            <a:off x="991264" y="2746424"/>
            <a:ext cx="423514" cy="523220"/>
          </a:xfrm>
          <a:prstGeom prst="rect">
            <a:avLst/>
          </a:prstGeom>
          <a:noFill/>
        </p:spPr>
        <p:txBody>
          <a:bodyPr wrap="none" rtlCol="0">
            <a:spAutoFit/>
          </a:bodyPr>
          <a:lstStyle/>
          <a:p>
            <a:pPr algn="ctr"/>
            <a:r>
              <a:rPr lang="en-US" altLang="zh-CN">
                <a:ea typeface="楷体" panose="02010609060101010101" pitchFamily="49" charset="-122"/>
              </a:rPr>
              <a:t>B</a:t>
            </a:r>
            <a:endParaRPr lang="zh-CN" altLang="en-US" sz="2800" b="1" kern="100">
              <a:solidFill>
                <a:srgbClr val="FF0000"/>
              </a:solidFill>
              <a:cs typeface="Times New Roman" panose="02020603050405020304" pitchFamily="18" charset="0"/>
            </a:endParaRPr>
          </a:p>
        </p:txBody>
      </p:sp>
      <p:sp>
        <p:nvSpPr>
          <p:cNvPr id="9" name="文本框 8"/>
          <p:cNvSpPr txBox="1"/>
          <p:nvPr/>
        </p:nvSpPr>
        <p:spPr>
          <a:xfrm>
            <a:off x="1008516" y="4025316"/>
            <a:ext cx="423514" cy="523220"/>
          </a:xfrm>
          <a:prstGeom prst="rect">
            <a:avLst/>
          </a:prstGeom>
          <a:noFill/>
        </p:spPr>
        <p:txBody>
          <a:bodyPr wrap="none" rtlCol="0">
            <a:spAutoFit/>
          </a:bodyPr>
          <a:lstStyle/>
          <a:p>
            <a:pPr algn="ctr"/>
            <a:r>
              <a:rPr lang="en-US" altLang="zh-CN"/>
              <a:t>B</a:t>
            </a:r>
            <a:endParaRPr lang="zh-CN" altLang="en-US" sz="2800" b="1" kern="100">
              <a:solidFill>
                <a:srgbClr val="FF0000"/>
              </a:solidFill>
              <a:cs typeface="Times New Roman" panose="02020603050405020304" pitchFamily="18" charset="0"/>
            </a:endParaRPr>
          </a:p>
        </p:txBody>
      </p:sp>
      <p:sp>
        <p:nvSpPr>
          <p:cNvPr id="10" name="文本框 9"/>
          <p:cNvSpPr txBox="1"/>
          <p:nvPr/>
        </p:nvSpPr>
        <p:spPr>
          <a:xfrm>
            <a:off x="982638" y="5301208"/>
            <a:ext cx="444352" cy="523220"/>
          </a:xfrm>
          <a:prstGeom prst="rect">
            <a:avLst/>
          </a:prstGeom>
          <a:noFill/>
        </p:spPr>
        <p:txBody>
          <a:bodyPr wrap="none" rtlCol="0">
            <a:spAutoFit/>
          </a:bodyPr>
          <a:lstStyle/>
          <a:p>
            <a:pPr algn="ctr"/>
            <a:r>
              <a:rPr lang="en-US" altLang="zh-CN">
                <a:ea typeface="楷体" panose="02010609060101010101" pitchFamily="49" charset="-122"/>
              </a:rPr>
              <a:t>A</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3235543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2962"/>
            <a:ext cx="11485848" cy="954107"/>
          </a:xfrm>
        </p:spPr>
        <p:txBody>
          <a:bodyPr/>
          <a:lstStyle/>
          <a:p>
            <a:pPr indent="635" hangingPunct="0">
              <a:lnSpc>
                <a:spcPct val="100000"/>
              </a:lnSpc>
              <a:spcAft>
                <a:spcPts val="0"/>
              </a:spcAft>
              <a:tabLst>
                <a:tab pos="4050665" algn="l"/>
                <a:tab pos="693102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Amy</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的朋友们都多才多艺</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以下是</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Amy</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对他们的介绍。听录音</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在他们能做的事情下面打</a:t>
            </a:r>
            <a:r>
              <a:rPr lang="en-US" altLang="zh-CN" dirty="0">
                <a:solidFill>
                  <a:srgbClr val="000000"/>
                </a:solidFill>
                <a:latin typeface="宋体" panose="02010600030101010101" pitchFamily="2" charset="-122"/>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endParaRPr lang="zh-CN" altLang="zh-CN" sz="16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360854" y="1628800"/>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lnSpc>
                <a:spcPct val="100000"/>
              </a:lnSpc>
              <a:spcAft>
                <a:spcPts val="0"/>
              </a:spcAft>
            </a:pPr>
            <a:r>
              <a:rPr lang="en-US"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Hello. I’m Amy. They are my good friends. This is Liu Tao. He can dance and cook. This is Wang Bing. He can draw very well. This is Yang Ling. She can sing and dance. This is Su Hai. She can cook.</a:t>
            </a:r>
            <a:endParaRPr lang="zh-CN" altLang="zh-CN" sz="1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4141636392"/>
              </p:ext>
            </p:extLst>
          </p:nvPr>
        </p:nvGraphicFramePr>
        <p:xfrm>
          <a:off x="406574" y="3108920"/>
          <a:ext cx="11377260" cy="3200400"/>
        </p:xfrm>
        <a:graphic>
          <a:graphicData uri="http://schemas.openxmlformats.org/drawingml/2006/table">
            <a:tbl>
              <a:tblPr firstRow="1" firstCol="1" bandRow="1"/>
              <a:tblGrid>
                <a:gridCol w="2275452">
                  <a:extLst>
                    <a:ext uri="{9D8B030D-6E8A-4147-A177-3AD203B41FA5}">
                      <a16:colId xmlns:a16="http://schemas.microsoft.com/office/drawing/2014/main" val="3889785860"/>
                    </a:ext>
                  </a:extLst>
                </a:gridCol>
                <a:gridCol w="2275452">
                  <a:extLst>
                    <a:ext uri="{9D8B030D-6E8A-4147-A177-3AD203B41FA5}">
                      <a16:colId xmlns:a16="http://schemas.microsoft.com/office/drawing/2014/main" val="3266568643"/>
                    </a:ext>
                  </a:extLst>
                </a:gridCol>
                <a:gridCol w="2275452">
                  <a:extLst>
                    <a:ext uri="{9D8B030D-6E8A-4147-A177-3AD203B41FA5}">
                      <a16:colId xmlns:a16="http://schemas.microsoft.com/office/drawing/2014/main" val="4245422948"/>
                    </a:ext>
                  </a:extLst>
                </a:gridCol>
                <a:gridCol w="2275452">
                  <a:extLst>
                    <a:ext uri="{9D8B030D-6E8A-4147-A177-3AD203B41FA5}">
                      <a16:colId xmlns:a16="http://schemas.microsoft.com/office/drawing/2014/main" val="3716204624"/>
                    </a:ext>
                  </a:extLst>
                </a:gridCol>
                <a:gridCol w="2275452">
                  <a:extLst>
                    <a:ext uri="{9D8B030D-6E8A-4147-A177-3AD203B41FA5}">
                      <a16:colId xmlns:a16="http://schemas.microsoft.com/office/drawing/2014/main" val="149783178"/>
                    </a:ext>
                  </a:extLst>
                </a:gridCol>
              </a:tblGrid>
              <a:tr h="640080">
                <a:tc>
                  <a:txBody>
                    <a:bodyPr/>
                    <a:lstStyle/>
                    <a:p>
                      <a:pPr indent="635" algn="ctr" hangingPunct="0">
                        <a:lnSpc>
                          <a:spcPct val="150000"/>
                        </a:lnSpc>
                        <a:spcAft>
                          <a:spcPts val="0"/>
                        </a:spcAft>
                        <a:tabLst>
                          <a:tab pos="4050665" algn="l"/>
                          <a:tab pos="6931025" algn="l"/>
                        </a:tabLst>
                      </a:pPr>
                      <a:r>
                        <a:rPr lang="en-US"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tc>
                  <a:txBody>
                    <a:bodyPr/>
                    <a:lstStyle/>
                    <a:p>
                      <a:pPr indent="635" algn="ctr" hangingPunct="0">
                        <a:lnSpc>
                          <a:spcPct val="150000"/>
                        </a:lnSpc>
                        <a:spcAft>
                          <a:spcPts val="0"/>
                        </a:spcAft>
                        <a:tabLst>
                          <a:tab pos="4050665" algn="l"/>
                          <a:tab pos="693102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dance</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tc>
                  <a:txBody>
                    <a:bodyPr/>
                    <a:lstStyle/>
                    <a:p>
                      <a:pPr indent="635" algn="ctr" hangingPunct="0">
                        <a:lnSpc>
                          <a:spcPct val="150000"/>
                        </a:lnSpc>
                        <a:spcAft>
                          <a:spcPts val="0"/>
                        </a:spcAft>
                        <a:tabLst>
                          <a:tab pos="4050665" algn="l"/>
                          <a:tab pos="693102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sing</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tc>
                  <a:txBody>
                    <a:bodyPr/>
                    <a:lstStyle/>
                    <a:p>
                      <a:pPr indent="635" algn="ctr" hangingPunct="0">
                        <a:lnSpc>
                          <a:spcPct val="150000"/>
                        </a:lnSpc>
                        <a:spcAft>
                          <a:spcPts val="0"/>
                        </a:spcAft>
                        <a:tabLst>
                          <a:tab pos="4050665" algn="l"/>
                          <a:tab pos="693102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draw</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tc>
                  <a:txBody>
                    <a:bodyPr/>
                    <a:lstStyle/>
                    <a:p>
                      <a:pPr indent="635" algn="ctr" hangingPunct="0">
                        <a:lnSpc>
                          <a:spcPct val="150000"/>
                        </a:lnSpc>
                        <a:spcAft>
                          <a:spcPts val="0"/>
                        </a:spcAft>
                        <a:tabLst>
                          <a:tab pos="4050665" algn="l"/>
                          <a:tab pos="693102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cook</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extLst>
                  <a:ext uri="{0D108BD9-81ED-4DB2-BD59-A6C34878D82A}">
                    <a16:rowId xmlns:a16="http://schemas.microsoft.com/office/drawing/2014/main" val="1564931096"/>
                  </a:ext>
                </a:extLst>
              </a:tr>
              <a:tr h="640080">
                <a:tc>
                  <a:txBody>
                    <a:bodyPr/>
                    <a:lstStyle/>
                    <a:p>
                      <a:pPr indent="635" algn="ctr" hangingPunct="0">
                        <a:lnSpc>
                          <a:spcPct val="150000"/>
                        </a:lnSpc>
                        <a:spcAft>
                          <a:spcPts val="0"/>
                        </a:spcAft>
                        <a:tabLst>
                          <a:tab pos="4050665" algn="l"/>
                          <a:tab pos="693102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Liu</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Tao</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tc>
                  <a:txBody>
                    <a:bodyPr/>
                    <a:lstStyle/>
                    <a:p>
                      <a:pPr indent="635" algn="ctr" hangingPunct="0">
                        <a:lnSpc>
                          <a:spcPct val="150000"/>
                        </a:lnSpc>
                        <a:spcAft>
                          <a:spcPts val="0"/>
                        </a:spcAft>
                        <a:tabLst>
                          <a:tab pos="4050665" algn="l"/>
                          <a:tab pos="6931025" algn="l"/>
                        </a:tabLst>
                      </a:pPr>
                      <a:r>
                        <a:rPr lang="en-US"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tc>
                  <a:txBody>
                    <a:bodyPr/>
                    <a:lstStyle/>
                    <a:p>
                      <a:pPr indent="635" algn="ctr" hangingPunct="0">
                        <a:lnSpc>
                          <a:spcPct val="150000"/>
                        </a:lnSpc>
                        <a:spcAft>
                          <a:spcPts val="0"/>
                        </a:spcAft>
                        <a:tabLst>
                          <a:tab pos="4050665" algn="l"/>
                          <a:tab pos="6931025" algn="l"/>
                        </a:tabLst>
                      </a:pPr>
                      <a:r>
                        <a:rPr lang="en-US"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tc>
                  <a:txBody>
                    <a:bodyPr/>
                    <a:lstStyle/>
                    <a:p>
                      <a:pPr indent="635" algn="ctr" hangingPunct="0">
                        <a:lnSpc>
                          <a:spcPct val="150000"/>
                        </a:lnSpc>
                        <a:spcAft>
                          <a:spcPts val="0"/>
                        </a:spcAft>
                        <a:tabLst>
                          <a:tab pos="4050665" algn="l"/>
                          <a:tab pos="6931025" algn="l"/>
                        </a:tabLst>
                      </a:pPr>
                      <a:r>
                        <a:rPr lang="en-US"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tc>
                  <a:txBody>
                    <a:bodyPr/>
                    <a:lstStyle/>
                    <a:p>
                      <a:pPr indent="635" algn="ctr" hangingPunct="0">
                        <a:lnSpc>
                          <a:spcPct val="150000"/>
                        </a:lnSpc>
                        <a:spcAft>
                          <a:spcPts val="0"/>
                        </a:spcAft>
                        <a:tabLst>
                          <a:tab pos="4050665" algn="l"/>
                          <a:tab pos="6931025" algn="l"/>
                        </a:tabLst>
                      </a:pPr>
                      <a:r>
                        <a:rPr lang="en-US"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extLst>
                  <a:ext uri="{0D108BD9-81ED-4DB2-BD59-A6C34878D82A}">
                    <a16:rowId xmlns:a16="http://schemas.microsoft.com/office/drawing/2014/main" val="2686555527"/>
                  </a:ext>
                </a:extLst>
              </a:tr>
              <a:tr h="640080">
                <a:tc>
                  <a:txBody>
                    <a:bodyPr/>
                    <a:lstStyle/>
                    <a:p>
                      <a:pPr indent="635" algn="ctr" hangingPunct="0">
                        <a:lnSpc>
                          <a:spcPct val="150000"/>
                        </a:lnSpc>
                        <a:spcAft>
                          <a:spcPts val="0"/>
                        </a:spcAft>
                        <a:tabLst>
                          <a:tab pos="4050665" algn="l"/>
                          <a:tab pos="693102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Wang</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Bing</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tc>
                  <a:txBody>
                    <a:bodyPr/>
                    <a:lstStyle/>
                    <a:p>
                      <a:pPr indent="635" algn="ctr" hangingPunct="0">
                        <a:lnSpc>
                          <a:spcPct val="150000"/>
                        </a:lnSpc>
                        <a:spcAft>
                          <a:spcPts val="0"/>
                        </a:spcAft>
                        <a:tabLst>
                          <a:tab pos="4050665" algn="l"/>
                          <a:tab pos="6931025" algn="l"/>
                        </a:tabLst>
                      </a:pPr>
                      <a:r>
                        <a:rPr lang="en-US"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tc>
                  <a:txBody>
                    <a:bodyPr/>
                    <a:lstStyle/>
                    <a:p>
                      <a:pPr indent="635" algn="ctr" hangingPunct="0">
                        <a:lnSpc>
                          <a:spcPct val="150000"/>
                        </a:lnSpc>
                        <a:spcAft>
                          <a:spcPts val="0"/>
                        </a:spcAft>
                        <a:tabLst>
                          <a:tab pos="4050665" algn="l"/>
                          <a:tab pos="6931025" algn="l"/>
                        </a:tabLst>
                      </a:pPr>
                      <a:r>
                        <a:rPr lang="en-US"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tc>
                  <a:txBody>
                    <a:bodyPr/>
                    <a:lstStyle/>
                    <a:p>
                      <a:pPr indent="635" algn="ctr" hangingPunct="0">
                        <a:lnSpc>
                          <a:spcPct val="150000"/>
                        </a:lnSpc>
                        <a:spcAft>
                          <a:spcPts val="0"/>
                        </a:spcAft>
                        <a:tabLst>
                          <a:tab pos="4050665" algn="l"/>
                          <a:tab pos="6931025" algn="l"/>
                        </a:tabLst>
                      </a:pPr>
                      <a:r>
                        <a:rPr lang="en-US"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tc>
                  <a:txBody>
                    <a:bodyPr/>
                    <a:lstStyle/>
                    <a:p>
                      <a:pPr indent="635" algn="ctr" hangingPunct="0">
                        <a:lnSpc>
                          <a:spcPct val="150000"/>
                        </a:lnSpc>
                        <a:spcAft>
                          <a:spcPts val="0"/>
                        </a:spcAft>
                        <a:tabLst>
                          <a:tab pos="4050665" algn="l"/>
                          <a:tab pos="6931025" algn="l"/>
                        </a:tabLst>
                      </a:pPr>
                      <a:r>
                        <a:rPr lang="en-US"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extLst>
                  <a:ext uri="{0D108BD9-81ED-4DB2-BD59-A6C34878D82A}">
                    <a16:rowId xmlns:a16="http://schemas.microsoft.com/office/drawing/2014/main" val="3657310627"/>
                  </a:ext>
                </a:extLst>
              </a:tr>
              <a:tr h="640080">
                <a:tc>
                  <a:txBody>
                    <a:bodyPr/>
                    <a:lstStyle/>
                    <a:p>
                      <a:pPr indent="635" algn="ctr" hangingPunct="0">
                        <a:lnSpc>
                          <a:spcPct val="150000"/>
                        </a:lnSpc>
                        <a:spcAft>
                          <a:spcPts val="0"/>
                        </a:spcAft>
                        <a:tabLst>
                          <a:tab pos="4050665" algn="l"/>
                          <a:tab pos="693102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Yang</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Ling</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tc>
                  <a:txBody>
                    <a:bodyPr/>
                    <a:lstStyle/>
                    <a:p>
                      <a:pPr indent="635" algn="ctr" hangingPunct="0">
                        <a:lnSpc>
                          <a:spcPct val="150000"/>
                        </a:lnSpc>
                        <a:spcAft>
                          <a:spcPts val="0"/>
                        </a:spcAft>
                        <a:tabLst>
                          <a:tab pos="4050665" algn="l"/>
                          <a:tab pos="6931025" algn="l"/>
                        </a:tabLst>
                      </a:pPr>
                      <a:r>
                        <a:rPr lang="en-US"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tc>
                  <a:txBody>
                    <a:bodyPr/>
                    <a:lstStyle/>
                    <a:p>
                      <a:pPr indent="635" algn="ctr" hangingPunct="0">
                        <a:lnSpc>
                          <a:spcPct val="150000"/>
                        </a:lnSpc>
                        <a:spcAft>
                          <a:spcPts val="0"/>
                        </a:spcAft>
                        <a:tabLst>
                          <a:tab pos="4050665" algn="l"/>
                          <a:tab pos="6931025" algn="l"/>
                        </a:tabLst>
                      </a:pPr>
                      <a:r>
                        <a:rPr lang="en-US"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tc>
                  <a:txBody>
                    <a:bodyPr/>
                    <a:lstStyle/>
                    <a:p>
                      <a:pPr indent="635" algn="ctr" hangingPunct="0">
                        <a:lnSpc>
                          <a:spcPct val="150000"/>
                        </a:lnSpc>
                        <a:spcAft>
                          <a:spcPts val="0"/>
                        </a:spcAft>
                        <a:tabLst>
                          <a:tab pos="4050665" algn="l"/>
                          <a:tab pos="6931025" algn="l"/>
                        </a:tabLst>
                      </a:pPr>
                      <a:r>
                        <a:rPr lang="en-US"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tc>
                  <a:txBody>
                    <a:bodyPr/>
                    <a:lstStyle/>
                    <a:p>
                      <a:pPr indent="635" algn="ctr" hangingPunct="0">
                        <a:lnSpc>
                          <a:spcPct val="150000"/>
                        </a:lnSpc>
                        <a:spcAft>
                          <a:spcPts val="0"/>
                        </a:spcAft>
                        <a:tabLst>
                          <a:tab pos="4050665" algn="l"/>
                          <a:tab pos="6931025" algn="l"/>
                        </a:tabLst>
                      </a:pPr>
                      <a:r>
                        <a:rPr lang="en-US"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extLst>
                  <a:ext uri="{0D108BD9-81ED-4DB2-BD59-A6C34878D82A}">
                    <a16:rowId xmlns:a16="http://schemas.microsoft.com/office/drawing/2014/main" val="1802277379"/>
                  </a:ext>
                </a:extLst>
              </a:tr>
              <a:tr h="640080">
                <a:tc>
                  <a:txBody>
                    <a:bodyPr/>
                    <a:lstStyle/>
                    <a:p>
                      <a:pPr indent="635" algn="ctr" hangingPunct="0">
                        <a:lnSpc>
                          <a:spcPct val="150000"/>
                        </a:lnSpc>
                        <a:spcAft>
                          <a:spcPts val="0"/>
                        </a:spcAft>
                        <a:tabLst>
                          <a:tab pos="4050665" algn="l"/>
                          <a:tab pos="693102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Su</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Hai</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tc>
                  <a:txBody>
                    <a:bodyPr/>
                    <a:lstStyle/>
                    <a:p>
                      <a:pPr indent="635" algn="ctr" hangingPunct="0">
                        <a:lnSpc>
                          <a:spcPct val="150000"/>
                        </a:lnSpc>
                        <a:spcAft>
                          <a:spcPts val="0"/>
                        </a:spcAft>
                        <a:tabLst>
                          <a:tab pos="4050665" algn="l"/>
                          <a:tab pos="6931025" algn="l"/>
                        </a:tabLst>
                      </a:pPr>
                      <a:r>
                        <a:rPr lang="en-US"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tc>
                  <a:txBody>
                    <a:bodyPr/>
                    <a:lstStyle/>
                    <a:p>
                      <a:pPr indent="635" algn="ctr" hangingPunct="0">
                        <a:lnSpc>
                          <a:spcPct val="150000"/>
                        </a:lnSpc>
                        <a:spcAft>
                          <a:spcPts val="0"/>
                        </a:spcAft>
                        <a:tabLst>
                          <a:tab pos="4050665" algn="l"/>
                          <a:tab pos="6931025" algn="l"/>
                        </a:tabLst>
                      </a:pPr>
                      <a:r>
                        <a:rPr lang="en-US"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tc>
                  <a:txBody>
                    <a:bodyPr/>
                    <a:lstStyle/>
                    <a:p>
                      <a:pPr indent="635" algn="ctr" hangingPunct="0">
                        <a:lnSpc>
                          <a:spcPct val="150000"/>
                        </a:lnSpc>
                        <a:spcAft>
                          <a:spcPts val="0"/>
                        </a:spcAft>
                        <a:tabLst>
                          <a:tab pos="4050665" algn="l"/>
                          <a:tab pos="6931025" algn="l"/>
                        </a:tabLst>
                      </a:pPr>
                      <a:r>
                        <a:rPr lang="en-US"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tc>
                  <a:txBody>
                    <a:bodyPr/>
                    <a:lstStyle/>
                    <a:p>
                      <a:pPr indent="635" algn="ctr" hangingPunct="0">
                        <a:lnSpc>
                          <a:spcPct val="150000"/>
                        </a:lnSpc>
                        <a:spcAft>
                          <a:spcPts val="0"/>
                        </a:spcAft>
                        <a:tabLst>
                          <a:tab pos="4050665" algn="l"/>
                          <a:tab pos="6931025" algn="l"/>
                        </a:tabLst>
                      </a:pPr>
                      <a:r>
                        <a:rPr lang="en-US"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C656A0"/>
                      </a:solidFill>
                      <a:prstDash val="solid"/>
                      <a:round/>
                      <a:headEnd type="none" w="med" len="med"/>
                      <a:tailEnd type="none" w="med" len="med"/>
                    </a:lnL>
                    <a:lnR w="12700" cap="flat" cmpd="sng" algn="ctr">
                      <a:solidFill>
                        <a:srgbClr val="C656A0"/>
                      </a:solidFill>
                      <a:prstDash val="solid"/>
                      <a:round/>
                      <a:headEnd type="none" w="med" len="med"/>
                      <a:tailEnd type="none" w="med" len="med"/>
                    </a:lnR>
                    <a:lnT w="12700" cap="flat" cmpd="sng" algn="ctr">
                      <a:solidFill>
                        <a:srgbClr val="C656A0"/>
                      </a:solidFill>
                      <a:prstDash val="solid"/>
                      <a:round/>
                      <a:headEnd type="none" w="med" len="med"/>
                      <a:tailEnd type="none" w="med" len="med"/>
                    </a:lnT>
                    <a:lnB w="12700" cap="flat" cmpd="sng" algn="ctr">
                      <a:solidFill>
                        <a:srgbClr val="C656A0"/>
                      </a:solidFill>
                      <a:prstDash val="solid"/>
                      <a:round/>
                      <a:headEnd type="none" w="med" len="med"/>
                      <a:tailEnd type="none" w="med" len="med"/>
                    </a:lnB>
                  </a:tcPr>
                </a:tc>
                <a:extLst>
                  <a:ext uri="{0D108BD9-81ED-4DB2-BD59-A6C34878D82A}">
                    <a16:rowId xmlns:a16="http://schemas.microsoft.com/office/drawing/2014/main" val="2466785740"/>
                  </a:ext>
                </a:extLst>
              </a:tr>
            </a:tbl>
          </a:graphicData>
        </a:graphic>
      </p:graphicFrame>
      <p:sp>
        <p:nvSpPr>
          <p:cNvPr id="6" name="矩形 5"/>
          <p:cNvSpPr/>
          <p:nvPr/>
        </p:nvSpPr>
        <p:spPr>
          <a:xfrm>
            <a:off x="3502918" y="3770883"/>
            <a:ext cx="545342" cy="523220"/>
          </a:xfrm>
          <a:prstGeom prst="rect">
            <a:avLst/>
          </a:prstGeom>
        </p:spPr>
        <p:txBody>
          <a:bodyPr wrap="none">
            <a:spAutoFit/>
          </a:bodyPr>
          <a:lstStyle/>
          <a:p>
            <a:r>
              <a:rPr lang="en-US" altLang="zh-CN">
                <a:latin typeface="+mj-ea"/>
                <a:ea typeface="+mj-ea"/>
              </a:rPr>
              <a:t>√</a:t>
            </a:r>
            <a:endParaRPr lang="zh-CN" altLang="en-US">
              <a:latin typeface="+mj-ea"/>
              <a:ea typeface="+mj-ea"/>
            </a:endParaRPr>
          </a:p>
        </p:txBody>
      </p:sp>
      <p:sp>
        <p:nvSpPr>
          <p:cNvPr id="7" name="矩形 6"/>
          <p:cNvSpPr/>
          <p:nvPr/>
        </p:nvSpPr>
        <p:spPr>
          <a:xfrm>
            <a:off x="10374400" y="3770883"/>
            <a:ext cx="545342" cy="523220"/>
          </a:xfrm>
          <a:prstGeom prst="rect">
            <a:avLst/>
          </a:prstGeom>
        </p:spPr>
        <p:txBody>
          <a:bodyPr wrap="none">
            <a:spAutoFit/>
          </a:bodyPr>
          <a:lstStyle/>
          <a:p>
            <a:r>
              <a:rPr lang="en-US" altLang="zh-CN">
                <a:latin typeface="+mj-ea"/>
                <a:ea typeface="+mj-ea"/>
              </a:rPr>
              <a:t>√</a:t>
            </a:r>
            <a:endParaRPr lang="zh-CN" altLang="en-US">
              <a:latin typeface="+mj-ea"/>
              <a:ea typeface="+mj-ea"/>
            </a:endParaRPr>
          </a:p>
        </p:txBody>
      </p:sp>
      <p:sp>
        <p:nvSpPr>
          <p:cNvPr id="8" name="矩形 7"/>
          <p:cNvSpPr/>
          <p:nvPr/>
        </p:nvSpPr>
        <p:spPr>
          <a:xfrm>
            <a:off x="8111430" y="4418955"/>
            <a:ext cx="545342" cy="523220"/>
          </a:xfrm>
          <a:prstGeom prst="rect">
            <a:avLst/>
          </a:prstGeom>
        </p:spPr>
        <p:txBody>
          <a:bodyPr wrap="none">
            <a:spAutoFit/>
          </a:bodyPr>
          <a:lstStyle/>
          <a:p>
            <a:r>
              <a:rPr lang="en-US" altLang="zh-CN">
                <a:latin typeface="+mj-ea"/>
                <a:ea typeface="+mj-ea"/>
              </a:rPr>
              <a:t>√</a:t>
            </a:r>
            <a:endParaRPr lang="zh-CN" altLang="en-US">
              <a:latin typeface="+mj-ea"/>
              <a:ea typeface="+mj-ea"/>
            </a:endParaRPr>
          </a:p>
        </p:txBody>
      </p:sp>
      <p:sp>
        <p:nvSpPr>
          <p:cNvPr id="9" name="矩形 8"/>
          <p:cNvSpPr/>
          <p:nvPr/>
        </p:nvSpPr>
        <p:spPr>
          <a:xfrm>
            <a:off x="3430910" y="5067027"/>
            <a:ext cx="545342" cy="523220"/>
          </a:xfrm>
          <a:prstGeom prst="rect">
            <a:avLst/>
          </a:prstGeom>
        </p:spPr>
        <p:txBody>
          <a:bodyPr wrap="none">
            <a:spAutoFit/>
          </a:bodyPr>
          <a:lstStyle/>
          <a:p>
            <a:r>
              <a:rPr lang="en-US" altLang="zh-CN">
                <a:latin typeface="+mj-ea"/>
                <a:ea typeface="+mj-ea"/>
              </a:rPr>
              <a:t>√</a:t>
            </a:r>
            <a:endParaRPr lang="zh-CN" altLang="en-US">
              <a:latin typeface="+mj-ea"/>
              <a:ea typeface="+mj-ea"/>
            </a:endParaRPr>
          </a:p>
        </p:txBody>
      </p:sp>
      <p:sp>
        <p:nvSpPr>
          <p:cNvPr id="10" name="矩形 9"/>
          <p:cNvSpPr/>
          <p:nvPr/>
        </p:nvSpPr>
        <p:spPr>
          <a:xfrm>
            <a:off x="5879182" y="5067027"/>
            <a:ext cx="545342" cy="523220"/>
          </a:xfrm>
          <a:prstGeom prst="rect">
            <a:avLst/>
          </a:prstGeom>
        </p:spPr>
        <p:txBody>
          <a:bodyPr wrap="none">
            <a:spAutoFit/>
          </a:bodyPr>
          <a:lstStyle/>
          <a:p>
            <a:r>
              <a:rPr lang="en-US" altLang="zh-CN">
                <a:latin typeface="+mj-ea"/>
                <a:ea typeface="+mj-ea"/>
              </a:rPr>
              <a:t>√</a:t>
            </a:r>
            <a:endParaRPr lang="zh-CN" altLang="en-US">
              <a:latin typeface="+mj-ea"/>
              <a:ea typeface="+mj-ea"/>
            </a:endParaRPr>
          </a:p>
        </p:txBody>
      </p:sp>
      <p:sp>
        <p:nvSpPr>
          <p:cNvPr id="11" name="矩形 10"/>
          <p:cNvSpPr/>
          <p:nvPr/>
        </p:nvSpPr>
        <p:spPr>
          <a:xfrm>
            <a:off x="10415686" y="5715099"/>
            <a:ext cx="545342" cy="523220"/>
          </a:xfrm>
          <a:prstGeom prst="rect">
            <a:avLst/>
          </a:prstGeom>
        </p:spPr>
        <p:txBody>
          <a:bodyPr wrap="none">
            <a:spAutoFit/>
          </a:bodyPr>
          <a:lstStyle/>
          <a:p>
            <a:r>
              <a:rPr lang="en-US" altLang="zh-CN">
                <a:latin typeface="+mj-ea"/>
                <a:ea typeface="+mj-ea"/>
              </a:rPr>
              <a:t>√</a:t>
            </a:r>
            <a:endParaRPr lang="zh-CN" altLang="en-US">
              <a:latin typeface="+mj-ea"/>
              <a:ea typeface="+mj-ea"/>
            </a:endParaRPr>
          </a:p>
        </p:txBody>
      </p:sp>
    </p:spTree>
    <p:extLst>
      <p:ext uri="{BB962C8B-B14F-4D97-AF65-F5344CB8AC3E}">
        <p14:creationId xmlns:p14="http://schemas.microsoft.com/office/powerpoint/2010/main" val="3093267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619</Words>
  <Application>Microsoft Office PowerPoint</Application>
  <PresentationFormat>自定义</PresentationFormat>
  <Paragraphs>78</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347</cp:revision>
  <dcterms:created xsi:type="dcterms:W3CDTF">2020-11-06T05:24:00Z</dcterms:created>
  <dcterms:modified xsi:type="dcterms:W3CDTF">2025-06-30T07:18:06Z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